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6" r:id="rId2"/>
    <p:sldId id="259" r:id="rId3"/>
    <p:sldId id="321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297" r:id="rId17"/>
  </p:sldIdLst>
  <p:sldSz cx="12190413" cy="6859588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rv shete" initials="as" lastIdx="1" clrIdx="0">
    <p:extLst>
      <p:ext uri="{19B8F6BF-5375-455C-9EA6-DF929625EA0E}">
        <p15:presenceInfo xmlns:p15="http://schemas.microsoft.com/office/powerpoint/2012/main" userId="2d6aadf7a8490f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 varScale="1">
        <p:scale>
          <a:sx n="85" d="100"/>
          <a:sy n="85" d="100"/>
        </p:scale>
        <p:origin x="754" y="6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853731"/>
            <a:ext cx="4248472" cy="936104"/>
          </a:xfrm>
        </p:spPr>
        <p:txBody>
          <a:bodyPr/>
          <a:lstStyle/>
          <a:p>
            <a:pPr algn="ctr"/>
            <a:r>
              <a:rPr lang="en-IN" altLang="ko-KR" sz="4800" b="1" dirty="0">
                <a:solidFill>
                  <a:schemeClr val="bg1"/>
                </a:solidFill>
              </a:rPr>
              <a:t>Dominoes Pizza Sale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31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227883"/>
            <a:ext cx="11318335" cy="79875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Determine the distribution of orders by hour of the day.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2DAE3-7C51-45D2-B59F-E5FF8B8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10" y="1197546"/>
            <a:ext cx="4715533" cy="132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B4E31-F757-4C17-BFA4-4F9F10B4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69" y="2692616"/>
            <a:ext cx="1524213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227883"/>
            <a:ext cx="11318335" cy="79875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 relevant tables to find the category-wise distribution of pizzas.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48F44-256D-448C-AEDC-62F032E4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71" y="3191255"/>
            <a:ext cx="2210108" cy="162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F32F4-DD71-4886-B0E7-A1730EE5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00" y="1270442"/>
            <a:ext cx="2457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50" y="227883"/>
            <a:ext cx="11390343" cy="798753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Group the orders by date and calculate the average number of pizzas ordered per day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E1A83-B9C4-467A-8156-91ED5702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81" y="1125538"/>
            <a:ext cx="5657850" cy="2543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B12205-EC3E-4609-B293-430659C3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08" y="4221882"/>
            <a:ext cx="2257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6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50" y="227883"/>
            <a:ext cx="11390343" cy="798753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Determine the top 3 most ordered pizza types based on revenue.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4484A-C61B-4060-8FB4-F683BC62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26" y="1053870"/>
            <a:ext cx="5295900" cy="303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337EB-22D4-40E5-A9D5-011648CB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68" y="4437906"/>
            <a:ext cx="30384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50" y="227883"/>
            <a:ext cx="11390343" cy="798753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Analyze the cumulative revenue generated over time.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69C8-2FF4-42A8-8208-5B6EB397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156" y="1263080"/>
            <a:ext cx="6896100" cy="21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F0D2D3-642F-4478-9FE3-6D990168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08" y="3861842"/>
            <a:ext cx="28670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50" y="227883"/>
            <a:ext cx="11390343" cy="798753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Determine the top 3 most ordered pizza types based on revenue for each pizza category.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894DF-4E1C-4C3D-B722-989A1235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86" y="1026636"/>
            <a:ext cx="8639175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13318-4F25-45AC-86B1-62DC9386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285" y="3789834"/>
            <a:ext cx="3609975" cy="26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48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591150" y="981522"/>
            <a:ext cx="4680520" cy="936104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ctr"/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465323" y="1773610"/>
            <a:ext cx="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714A5E-30DB-4BF4-95E7-3C07A6B04676}"/>
              </a:ext>
            </a:extLst>
          </p:cNvPr>
          <p:cNvSpPr txBox="1"/>
          <p:nvPr/>
        </p:nvSpPr>
        <p:spPr>
          <a:xfrm>
            <a:off x="4295006" y="2352773"/>
            <a:ext cx="6984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Hello, my name is Atharv. In this project, I am showcasing my          SQL skills and practicing my abilities by creating a comprehensive           database. I’ve developed queries, imported data, and utilized          </a:t>
            </a:r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    for generating questions, all to demonstrate my              proficiency  in SQL and my ability to analyze and present data           effectively.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981523"/>
            <a:ext cx="10971372" cy="5328592"/>
          </a:xfrm>
        </p:spPr>
        <p:txBody>
          <a:bodyPr>
            <a:normAutofit/>
          </a:bodyPr>
          <a:lstStyle/>
          <a:p>
            <a:endParaRPr lang="ko-KR" altLang="en-US" sz="1700" dirty="0">
              <a:solidFill>
                <a:schemeClr val="bg1"/>
              </a:solidFill>
            </a:endParaRP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Create Database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Set up a SQL database named "dominoes" to store the dataset.</a:t>
            </a: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Import Data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Import a CSV file from Kaggle into the database accurately.</a:t>
            </a: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Develop Queries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Create and execute SQL queries at three difficulty levels (Simple, Medium, Intermediate).</a:t>
            </a: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Generate Questions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Use </a:t>
            </a:r>
            <a:r>
              <a:rPr lang="en-US" sz="1700" dirty="0" err="1">
                <a:solidFill>
                  <a:schemeClr val="bg1"/>
                </a:solidFill>
              </a:rPr>
              <a:t>Chatgpt</a:t>
            </a:r>
            <a:r>
              <a:rPr lang="en-US" sz="1700" dirty="0">
                <a:solidFill>
                  <a:schemeClr val="bg1"/>
                </a:solidFill>
              </a:rPr>
              <a:t> to create questions based on the SQL queries.</a:t>
            </a: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Analyze Results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Analyze query results and provide clear insights.</a:t>
            </a:r>
          </a:p>
          <a:p>
            <a:pPr marL="0" indent="0"/>
            <a:r>
              <a:rPr lang="en-US" sz="1700" b="1" dirty="0">
                <a:solidFill>
                  <a:schemeClr val="bg1"/>
                </a:solidFill>
              </a:rPr>
              <a:t>Prepare Presentation</a:t>
            </a:r>
            <a:endParaRPr lang="en-US" sz="1700" dirty="0">
              <a:solidFill>
                <a:schemeClr val="bg1"/>
              </a:solidFill>
            </a:endParaRPr>
          </a:p>
          <a:p>
            <a:pPr marL="457200" lvl="1" indent="0"/>
            <a:r>
              <a:rPr lang="en-US" sz="1700" b="1" dirty="0">
                <a:solidFill>
                  <a:schemeClr val="bg1"/>
                </a:solidFill>
              </a:rPr>
              <a:t>Goal:</a:t>
            </a:r>
            <a:r>
              <a:rPr lang="en-US" sz="1700" dirty="0">
                <a:solidFill>
                  <a:schemeClr val="bg1"/>
                </a:solidFill>
              </a:rPr>
              <a:t> Compile the project details into a concise PowerPoint presentation.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 Goals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Retrieve the total number of orders placed.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B05C56-819F-4CDE-A94B-87177CF4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902" y="1629594"/>
            <a:ext cx="5029902" cy="79875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B6936-85A9-4577-A016-558F3775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78" y="3213770"/>
            <a:ext cx="1572126" cy="1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Calculate the total revenue generated from pizza sales.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A22D3-15DB-436C-BBA1-BB8E20953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156" y="1183551"/>
            <a:ext cx="5115639" cy="2029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A21F9-E6E6-42A3-94FD-2B21DA2A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54" y="3645818"/>
            <a:ext cx="193384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5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Identify the highest-priced pizza.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F7ED6-5DA6-4E46-9D52-1C078FF6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78" y="1197546"/>
            <a:ext cx="5515745" cy="2133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28816-788D-47BD-A08E-1475D5AB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48" y="3933850"/>
            <a:ext cx="2534004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Identify the most common pizza size ordered.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0C398-140E-4DD5-990D-7D0F7D42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78" y="1053530"/>
            <a:ext cx="5410955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36129-E9B4-4CDE-8D41-878D833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90" y="3573810"/>
            <a:ext cx="2181529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3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27883"/>
            <a:ext cx="10971373" cy="79875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List the top 5 most ordered pizza types along with their quantities.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C58B8-86D8-463C-8BC3-1648E64D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86" y="1050386"/>
            <a:ext cx="5487166" cy="3000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9C0C9-12CB-453D-94DE-B8EADD14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46" y="4293890"/>
            <a:ext cx="281979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227883"/>
            <a:ext cx="11318335" cy="79875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 the necessary tables to find the total quantity of each pizza category ordered</a:t>
            </a:r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0E424-BAB2-4F5D-BD32-AEA00816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70" y="1026636"/>
            <a:ext cx="5391902" cy="271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CC3F5-5ECE-4DC9-B938-C3984A39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07" y="4280160"/>
            <a:ext cx="221963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12655</TotalTime>
  <Words>296</Words>
  <Application>Microsoft Office PowerPoint</Application>
  <PresentationFormat>Custom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Times New Roman</vt:lpstr>
      <vt:lpstr>굴림체</vt:lpstr>
      <vt:lpstr>Calibri Light</vt:lpstr>
      <vt:lpstr>Calibri</vt:lpstr>
      <vt:lpstr>Noto Sans</vt:lpstr>
      <vt:lpstr>맑은 고딕</vt:lpstr>
      <vt:lpstr>Office 테마</vt:lpstr>
      <vt:lpstr>Dominoes Pizza Sale</vt:lpstr>
      <vt:lpstr>PowerPoint Presentation</vt:lpstr>
      <vt:lpstr>Project Goals</vt:lpstr>
      <vt:lpstr>Retrieve the total number of orders placed.</vt:lpstr>
      <vt:lpstr>Calculate the total revenue generated from pizza sales.</vt:lpstr>
      <vt:lpstr>Identify the highest-priced pizza.</vt:lpstr>
      <vt:lpstr> Identify the most common pizza size ordered.</vt:lpstr>
      <vt:lpstr> List the top 5 most ordered pizza types along with their quantities.</vt:lpstr>
      <vt:lpstr> 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Analyze the cumulative revenue generated over time.</vt:lpstr>
      <vt:lpstr>Determine the top 3 most ordered pizza types based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atharv shete</cp:lastModifiedBy>
  <cp:revision>11</cp:revision>
  <dcterms:created xsi:type="dcterms:W3CDTF">2010-02-01T08:03:16Z</dcterms:created>
  <dcterms:modified xsi:type="dcterms:W3CDTF">2024-08-23T09:33:08Z</dcterms:modified>
  <cp:category>www.slidemembers.com</cp:category>
</cp:coreProperties>
</file>